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1520488" cy="11520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8A0CD4-488C-4A1D-9F26-FEF5E6D3C711}" v="12" dt="2025-01-20T23:35:51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290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CB8A0CD4-488C-4A1D-9F26-FEF5E6D3C711}"/>
    <pc:docChg chg="custSel modSld modMainMaster">
      <pc:chgData name="Castiello de Obeso, Santiago" userId="b4fc0b8e-1f0e-417a-8aad-015961d2398a" providerId="ADAL" clId="{CB8A0CD4-488C-4A1D-9F26-FEF5E6D3C711}" dt="2025-01-20T23:37:30.673" v="374" actId="20577"/>
      <pc:docMkLst>
        <pc:docMk/>
      </pc:docMkLst>
      <pc:sldChg chg="addSp delSp modSp mod">
        <pc:chgData name="Castiello de Obeso, Santiago" userId="b4fc0b8e-1f0e-417a-8aad-015961d2398a" providerId="ADAL" clId="{CB8A0CD4-488C-4A1D-9F26-FEF5E6D3C711}" dt="2025-01-20T23:37:30.673" v="374" actId="20577"/>
        <pc:sldMkLst>
          <pc:docMk/>
          <pc:sldMk cId="3107942883" sldId="256"/>
        </pc:sldMkLst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2" creationId="{B65F2326-B122-3A03-17D1-79F4A006D2DB}"/>
          </ac:spMkLst>
        </pc:spChg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3" creationId="{758829A1-DF0F-DED0-A5A2-BB218269EB55}"/>
          </ac:spMkLst>
        </pc:spChg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4" creationId="{40EBE781-BC1B-8BCC-E02F-F1945CB1B783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5" creationId="{410A598C-D015-AFA9-CE30-988C52D6B2EF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" creationId="{927C9CCD-BFB5-D2D4-7EC1-74E16F59C8C8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7" creationId="{92552CD5-3C06-7357-A2F9-07C4D6F2371B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8" creationId="{E819C0D5-89F7-2DD0-BECE-71AFA1F1DF91}"/>
          </ac:spMkLst>
        </pc:spChg>
        <pc:spChg chg="add del mod">
          <ac:chgData name="Castiello de Obeso, Santiago" userId="b4fc0b8e-1f0e-417a-8aad-015961d2398a" providerId="ADAL" clId="{CB8A0CD4-488C-4A1D-9F26-FEF5E6D3C711}" dt="2025-01-20T22:08:35.339" v="40" actId="478"/>
          <ac:spMkLst>
            <pc:docMk/>
            <pc:sldMk cId="3107942883" sldId="256"/>
            <ac:spMk id="9" creationId="{13C4E684-0CCD-B17A-1794-CF8DC8BEA892}"/>
          </ac:spMkLst>
        </pc:spChg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10" creationId="{C0A55FAF-F879-0FBA-114B-F0BECCC4232A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1" creationId="{2212DF66-0855-AD71-AD9C-430F23325FCD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2" creationId="{07673221-F8E9-B02F-660D-DF5D8E800E4A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3" creationId="{45AA2A74-9797-40CE-D3D8-64BDC91010CD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4" creationId="{D7B06160-10CC-5B16-8F7A-B90A23A757F2}"/>
          </ac:spMkLst>
        </pc:spChg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15" creationId="{B2AD9FA0-4C98-1926-50C6-EFA6A31F511A}"/>
          </ac:spMkLst>
        </pc:spChg>
        <pc:spChg chg="add mod">
          <ac:chgData name="Castiello de Obeso, Santiago" userId="b4fc0b8e-1f0e-417a-8aad-015961d2398a" providerId="ADAL" clId="{CB8A0CD4-488C-4A1D-9F26-FEF5E6D3C711}" dt="2025-01-20T23:36:40.556" v="285" actId="20577"/>
          <ac:spMkLst>
            <pc:docMk/>
            <pc:sldMk cId="3107942883" sldId="256"/>
            <ac:spMk id="16" creationId="{6C0AC3E5-66AC-3B38-A45B-4A472D4744FA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7" creationId="{2EEC6E6D-8EBF-2887-4522-56AFC0C7E882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8" creationId="{929313A7-652B-1FF3-C4CE-7723D0A7E423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19" creationId="{7838EA37-F85C-930C-10A5-045ECB8F31C8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20" creationId="{775C9D04-1103-22F4-C5CA-FDF9CB3C5D78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21" creationId="{E2F0CBF4-BE94-490B-A5BC-42B1942E6340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22" creationId="{1945815D-5074-E72A-C357-E1EACF3BF321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26" creationId="{E625B064-FFAD-AABD-9658-2A2E31AF6EAC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27" creationId="{C7D83E3E-CCCA-A17B-8A69-DCBC644AFA7C}"/>
          </ac:spMkLst>
        </pc:spChg>
        <pc:spChg chg="add del">
          <ac:chgData name="Castiello de Obeso, Santiago" userId="b4fc0b8e-1f0e-417a-8aad-015961d2398a" providerId="ADAL" clId="{CB8A0CD4-488C-4A1D-9F26-FEF5E6D3C711}" dt="2025-01-20T23:12:59.325" v="94" actId="478"/>
          <ac:spMkLst>
            <pc:docMk/>
            <pc:sldMk cId="3107942883" sldId="256"/>
            <ac:spMk id="28" creationId="{3C4B5861-C68B-B18B-C07F-8B8D868D3037}"/>
          </ac:spMkLst>
        </pc:spChg>
        <pc:spChg chg="add mod">
          <ac:chgData name="Castiello de Obeso, Santiago" userId="b4fc0b8e-1f0e-417a-8aad-015961d2398a" providerId="ADAL" clId="{CB8A0CD4-488C-4A1D-9F26-FEF5E6D3C711}" dt="2025-01-20T23:37:22.049" v="365" actId="1035"/>
          <ac:spMkLst>
            <pc:docMk/>
            <pc:sldMk cId="3107942883" sldId="256"/>
            <ac:spMk id="29" creationId="{4F7B4B99-4803-26FE-543F-BFF8BCE07A25}"/>
          </ac:spMkLst>
        </pc:spChg>
        <pc:spChg chg="add del">
          <ac:chgData name="Castiello de Obeso, Santiago" userId="b4fc0b8e-1f0e-417a-8aad-015961d2398a" providerId="ADAL" clId="{CB8A0CD4-488C-4A1D-9F26-FEF5E6D3C711}" dt="2025-01-20T23:12:57.867" v="93" actId="478"/>
          <ac:spMkLst>
            <pc:docMk/>
            <pc:sldMk cId="3107942883" sldId="256"/>
            <ac:spMk id="30" creationId="{BCAFE2B1-229D-7B38-B6A4-360FF73D354A}"/>
          </ac:spMkLst>
        </pc:spChg>
        <pc:spChg chg="add mod">
          <ac:chgData name="Castiello de Obeso, Santiago" userId="b4fc0b8e-1f0e-417a-8aad-015961d2398a" providerId="ADAL" clId="{CB8A0CD4-488C-4A1D-9F26-FEF5E6D3C711}" dt="2025-01-20T23:37:22.049" v="365" actId="1035"/>
          <ac:spMkLst>
            <pc:docMk/>
            <pc:sldMk cId="3107942883" sldId="256"/>
            <ac:spMk id="31" creationId="{8722D22B-ADA5-F54E-889E-56980C34EDC7}"/>
          </ac:spMkLst>
        </pc:spChg>
        <pc:spChg chg="add mod">
          <ac:chgData name="Castiello de Obeso, Santiago" userId="b4fc0b8e-1f0e-417a-8aad-015961d2398a" providerId="ADAL" clId="{CB8A0CD4-488C-4A1D-9F26-FEF5E6D3C711}" dt="2025-01-20T23:37:28.038" v="369" actId="5793"/>
          <ac:spMkLst>
            <pc:docMk/>
            <pc:sldMk cId="3107942883" sldId="256"/>
            <ac:spMk id="32" creationId="{7FC65AA5-CB90-323B-5808-0500BE0C1594}"/>
          </ac:spMkLst>
        </pc:spChg>
        <pc:spChg chg="add mod">
          <ac:chgData name="Castiello de Obeso, Santiago" userId="b4fc0b8e-1f0e-417a-8aad-015961d2398a" providerId="ADAL" clId="{CB8A0CD4-488C-4A1D-9F26-FEF5E6D3C711}" dt="2025-01-20T23:37:30.673" v="374" actId="20577"/>
          <ac:spMkLst>
            <pc:docMk/>
            <pc:sldMk cId="3107942883" sldId="256"/>
            <ac:spMk id="33" creationId="{4411BE2D-130D-4580-E742-8D5D7252569D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57" creationId="{52F21FE4-61D8-2A5F-B70F-64D2F7B20E44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58" creationId="{5FCB012E-EAA6-E371-07ED-FBD8044ECDAE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59" creationId="{33389321-ACE5-10AF-7F2A-8CA4ADFC424D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0" creationId="{AD273C52-8A35-D15A-D4A5-6C601B722793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1" creationId="{F14CBF53-9CB4-D1AB-87DB-2827A255DAA4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2" creationId="{BEBE1ECC-8120-E285-FB50-2A062647271F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3" creationId="{7C8CE6EF-BA1C-5F82-721C-F7EF8382ADB4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6" creationId="{80405113-7932-951E-1E7E-032B2F47CE20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8" creationId="{4FEA5C1A-AC2F-B629-E689-AA13320C45DE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69" creationId="{A435D1A2-0434-AA49-7B0D-B88C8661E60F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70" creationId="{3F1D5DCC-8D78-6AE1-17AE-C0436BD987CA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71" creationId="{BDBE6726-984A-0DCF-7E6C-4DC9449583D1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k cId="3107942883" sldId="256"/>
            <ac:spMk id="73" creationId="{D9E17ED9-3286-2984-BF68-74661E8950EC}"/>
          </ac:spMkLst>
        </pc:spChg>
        <pc:spChg chg="mod">
          <ac:chgData name="Castiello de Obeso, Santiago" userId="b4fc0b8e-1f0e-417a-8aad-015961d2398a" providerId="ADAL" clId="{CB8A0CD4-488C-4A1D-9F26-FEF5E6D3C711}" dt="2025-01-20T23:36:44.374" v="290" actId="1035"/>
          <ac:spMkLst>
            <pc:docMk/>
            <pc:sldMk cId="3107942883" sldId="256"/>
            <ac:spMk id="82" creationId="{4D0B43A0-EB2A-B77B-34D7-620E8FC285C5}"/>
          </ac:spMkLst>
        </pc:spChg>
        <pc:grpChg chg="mod">
          <ac:chgData name="Castiello de Obeso, Santiago" userId="b4fc0b8e-1f0e-417a-8aad-015961d2398a" providerId="ADAL" clId="{CB8A0CD4-488C-4A1D-9F26-FEF5E6D3C711}" dt="2025-01-20T23:36:44.374" v="290" actId="1035"/>
          <ac:grpSpMkLst>
            <pc:docMk/>
            <pc:sldMk cId="3107942883" sldId="256"/>
            <ac:grpSpMk id="78" creationId="{6D5EF3EE-A610-1ECF-1414-253844091A62}"/>
          </ac:grpSpMkLst>
        </pc:grpChg>
        <pc:grpChg chg="mod">
          <ac:chgData name="Castiello de Obeso, Santiago" userId="b4fc0b8e-1f0e-417a-8aad-015961d2398a" providerId="ADAL" clId="{CB8A0CD4-488C-4A1D-9F26-FEF5E6D3C711}" dt="2025-01-20T23:36:44.374" v="290" actId="1035"/>
          <ac:grpSpMkLst>
            <pc:docMk/>
            <pc:sldMk cId="3107942883" sldId="256"/>
            <ac:grpSpMk id="79" creationId="{612EB0B2-B3C3-101B-74C4-3E512E3DF565}"/>
          </ac:grpSpMkLst>
        </pc:grpChg>
        <pc:picChg chg="add mod">
          <ac:chgData name="Castiello de Obeso, Santiago" userId="b4fc0b8e-1f0e-417a-8aad-015961d2398a" providerId="ADAL" clId="{CB8A0CD4-488C-4A1D-9F26-FEF5E6D3C711}" dt="2025-01-20T23:37:22.049" v="365" actId="1035"/>
          <ac:picMkLst>
            <pc:docMk/>
            <pc:sldMk cId="3107942883" sldId="256"/>
            <ac:picMk id="23" creationId="{576F2418-7B57-36AB-D173-8BC9A7ECB31A}"/>
          </ac:picMkLst>
        </pc:picChg>
        <pc:picChg chg="add del mod">
          <ac:chgData name="Castiello de Obeso, Santiago" userId="b4fc0b8e-1f0e-417a-8aad-015961d2398a" providerId="ADAL" clId="{CB8A0CD4-488C-4A1D-9F26-FEF5E6D3C711}" dt="2025-01-20T22:31:57.461" v="65" actId="478"/>
          <ac:picMkLst>
            <pc:docMk/>
            <pc:sldMk cId="3107942883" sldId="256"/>
            <ac:picMk id="24" creationId="{E008DF2A-9BE3-7977-B228-ACD3A9389F2E}"/>
          </ac:picMkLst>
        </pc:picChg>
        <pc:picChg chg="add mod">
          <ac:chgData name="Castiello de Obeso, Santiago" userId="b4fc0b8e-1f0e-417a-8aad-015961d2398a" providerId="ADAL" clId="{CB8A0CD4-488C-4A1D-9F26-FEF5E6D3C711}" dt="2025-01-20T23:37:22.049" v="365" actId="1035"/>
          <ac:picMkLst>
            <pc:docMk/>
            <pc:sldMk cId="3107942883" sldId="256"/>
            <ac:picMk id="25" creationId="{5C1ECFFD-3C1C-4384-A957-D11746AF28D2}"/>
          </ac:picMkLst>
        </pc:picChg>
        <pc:picChg chg="add del">
          <ac:chgData name="Castiello de Obeso, Santiago" userId="b4fc0b8e-1f0e-417a-8aad-015961d2398a" providerId="ADAL" clId="{CB8A0CD4-488C-4A1D-9F26-FEF5E6D3C711}" dt="2025-01-20T22:32:35.314" v="67" actId="478"/>
          <ac:picMkLst>
            <pc:docMk/>
            <pc:sldMk cId="3107942883" sldId="256"/>
            <ac:picMk id="32" creationId="{CDE2EB23-3118-C6BA-06BE-F0F5290F9BF5}"/>
          </ac:picMkLst>
        </pc:picChg>
        <pc:picChg chg="add del">
          <ac:chgData name="Castiello de Obeso, Santiago" userId="b4fc0b8e-1f0e-417a-8aad-015961d2398a" providerId="ADAL" clId="{CB8A0CD4-488C-4A1D-9F26-FEF5E6D3C711}" dt="2025-01-20T22:33:52.049" v="69" actId="478"/>
          <ac:picMkLst>
            <pc:docMk/>
            <pc:sldMk cId="3107942883" sldId="256"/>
            <ac:picMk id="36" creationId="{FAA6B066-28C4-039F-A2B2-1BCA2A464D51}"/>
          </ac:picMkLst>
        </pc:picChg>
        <pc:picChg chg="add del">
          <ac:chgData name="Castiello de Obeso, Santiago" userId="b4fc0b8e-1f0e-417a-8aad-015961d2398a" providerId="ADAL" clId="{CB8A0CD4-488C-4A1D-9F26-FEF5E6D3C711}" dt="2025-01-20T22:35:00.509" v="71" actId="478"/>
          <ac:picMkLst>
            <pc:docMk/>
            <pc:sldMk cId="3107942883" sldId="256"/>
            <ac:picMk id="39" creationId="{5EA62735-41FD-C220-48E0-7DEE6A5DC569}"/>
          </ac:picMkLst>
        </pc:pic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34" creationId="{AB86DDC3-BEA7-C3B8-4B58-9677B2E8DF86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35" creationId="{D332EEE3-05DF-C6A8-5DDF-F69E0581E646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38" creationId="{BC9A940F-6633-B831-A67E-26E50C9B7D3A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43" creationId="{FE024A92-0593-42F9-0CE3-E35895C8DBE0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49" creationId="{0C83E6F1-7366-5D1E-5FD9-197ACEC34B94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50" creationId="{123DB0DF-900D-F068-BF63-B765E2B0908B}"/>
          </ac:cxnSpMkLst>
        </pc:cxnChg>
        <pc:cxnChg chg="mod">
          <ac:chgData name="Castiello de Obeso, Santiago" userId="b4fc0b8e-1f0e-417a-8aad-015961d2398a" providerId="ADAL" clId="{CB8A0CD4-488C-4A1D-9F26-FEF5E6D3C711}" dt="2025-01-20T22:07:11.622" v="0"/>
          <ac:cxnSpMkLst>
            <pc:docMk/>
            <pc:sldMk cId="3107942883" sldId="256"/>
            <ac:cxnSpMk id="75" creationId="{1324FB74-0A11-D28E-DAE2-E5347D8CE86B}"/>
          </ac:cxnSpMkLst>
        </pc:cxnChg>
      </pc:sldChg>
      <pc:sldMasterChg chg="modSp modSldLayout">
        <pc:chgData name="Castiello de Obeso, Santiago" userId="b4fc0b8e-1f0e-417a-8aad-015961d2398a" providerId="ADAL" clId="{CB8A0CD4-488C-4A1D-9F26-FEF5E6D3C711}" dt="2025-01-20T22:07:11.622" v="0"/>
        <pc:sldMasterMkLst>
          <pc:docMk/>
          <pc:sldMasterMk cId="2266193178" sldId="2147483648"/>
        </pc:sldMasterMkLst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asterMk cId="2266193178" sldId="2147483648"/>
            <ac:spMk id="2" creationId="{6E0DFA41-808E-88B6-B000-4EE9C8C196B7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asterMk cId="2266193178" sldId="2147483648"/>
            <ac:spMk id="3" creationId="{610C4A35-18AC-50B7-F026-364F23848CD1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asterMk cId="2266193178" sldId="2147483648"/>
            <ac:spMk id="4" creationId="{A180787E-A7E1-4BD4-9293-DFFC39AB76F7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asterMk cId="2266193178" sldId="2147483648"/>
            <ac:spMk id="5" creationId="{0F76B59F-8987-E260-9280-05E6D0BB9331}"/>
          </ac:spMkLst>
        </pc:spChg>
        <pc:spChg chg="mod">
          <ac:chgData name="Castiello de Obeso, Santiago" userId="b4fc0b8e-1f0e-417a-8aad-015961d2398a" providerId="ADAL" clId="{CB8A0CD4-488C-4A1D-9F26-FEF5E6D3C711}" dt="2025-01-20T22:07:11.622" v="0"/>
          <ac:spMkLst>
            <pc:docMk/>
            <pc:sldMasterMk cId="2266193178" sldId="2147483648"/>
            <ac:spMk id="6" creationId="{24818076-998F-8AD7-5579-34B8BBA81D0F}"/>
          </ac:spMkLst>
        </pc:sp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3975300241" sldId="2147483649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3975300241" sldId="2147483649"/>
              <ac:spMk id="2" creationId="{366507D7-ACF1-0005-5A59-1F21362EE517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3975300241" sldId="2147483649"/>
              <ac:spMk id="3" creationId="{AF0A1ED7-E3ED-ED8E-C0A7-71AC695545A6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43109489" sldId="2147483651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643109489" sldId="2147483651"/>
              <ac:spMk id="2" creationId="{8078FCD8-2EBA-CCCA-440D-EC9EA5CCB679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643109489" sldId="2147483651"/>
              <ac:spMk id="3" creationId="{E49E49CD-14D3-66CE-6E13-9015B3503F12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8283175" sldId="2147483652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18283175" sldId="2147483652"/>
              <ac:spMk id="3" creationId="{7C85D73E-BDEB-D08E-804C-D37DB211F108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18283175" sldId="2147483652"/>
              <ac:spMk id="4" creationId="{29DF7E23-5558-C475-90A1-4FBA26755725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756398249" sldId="2147483653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756398249" sldId="2147483653"/>
              <ac:spMk id="2" creationId="{CFBEBBC3-2ED9-AC89-9153-45F6F8D3D590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756398249" sldId="2147483653"/>
              <ac:spMk id="3" creationId="{C7372AE5-1F24-FFBB-2DFD-EB5FD5B1DCE1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756398249" sldId="2147483653"/>
              <ac:spMk id="4" creationId="{91C0119C-4832-C810-FF37-3B6EB1A67BD8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756398249" sldId="2147483653"/>
              <ac:spMk id="5" creationId="{E96C96A5-0841-AE57-32E1-47BF20E532E9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756398249" sldId="2147483653"/>
              <ac:spMk id="6" creationId="{7D5F9AE2-4138-7FD4-9FA5-9A34A17AEAA7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410707832" sldId="2147483656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410707832" sldId="2147483656"/>
              <ac:spMk id="2" creationId="{545BA0AF-1DEA-5EA5-F611-1F8A271A83A7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410707832" sldId="2147483656"/>
              <ac:spMk id="3" creationId="{20173D04-4233-00C6-B2EA-571C8D6065DC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2410707832" sldId="2147483656"/>
              <ac:spMk id="4" creationId="{2CEF4A8C-046B-47D0-41E5-7E59E73CDA19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462260300" sldId="2147483657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1462260300" sldId="2147483657"/>
              <ac:spMk id="2" creationId="{9BC60CA6-51CF-FF1E-D1C7-EC1685BFE794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1462260300" sldId="2147483657"/>
              <ac:spMk id="3" creationId="{3C25A7E9-01D5-C328-6BFD-DEE40A5F6F80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1462260300" sldId="2147483657"/>
              <ac:spMk id="4" creationId="{4A817695-15F6-03D6-63C1-DCD8A599BCF9}"/>
            </ac:spMkLst>
          </pc:spChg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10023240" sldId="2147483659"/>
          </pc:sldLayoutMkLst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610023240" sldId="2147483659"/>
              <ac:spMk id="2" creationId="{4932CD6C-7C98-3F0F-3DF9-1BB681741505}"/>
            </ac:spMkLst>
          </pc:spChg>
          <pc:spChg chg="mod">
            <ac:chgData name="Castiello de Obeso, Santiago" userId="b4fc0b8e-1f0e-417a-8aad-015961d2398a" providerId="ADAL" clId="{CB8A0CD4-488C-4A1D-9F26-FEF5E6D3C711}" dt="2025-01-20T22:07:11.622" v="0"/>
            <ac:spMkLst>
              <pc:docMk/>
              <pc:sldMasterMk cId="2266193178" sldId="2147483648"/>
              <pc:sldLayoutMk cId="610023240" sldId="2147483659"/>
              <ac:spMk id="3" creationId="{8FC2C611-558F-9D65-6DB5-BF34291B2C7A}"/>
            </ac:spMkLst>
          </pc:spChg>
        </pc:sldLayoutChg>
      </pc:sldMasterChg>
    </pc:docChg>
  </pc:docChgLst>
  <pc:docChgLst>
    <pc:chgData name="Castiello de Obeso, Santiago" userId="b4fc0b8e-1f0e-417a-8aad-015961d2398a" providerId="ADAL" clId="{01C64526-9270-44FB-9523-5D72BDF1D2FC}"/>
    <pc:docChg chg="undo custSel addSld modSld">
      <pc:chgData name="Castiello de Obeso, Santiago" userId="b4fc0b8e-1f0e-417a-8aad-015961d2398a" providerId="ADAL" clId="{01C64526-9270-44FB-9523-5D72BDF1D2FC}" dt="2024-03-23T02:37:37.784" v="956" actId="21"/>
      <pc:docMkLst>
        <pc:docMk/>
      </pc:docMkLst>
      <pc:sldChg chg="addSp delSp modSp new mod">
        <pc:chgData name="Castiello de Obeso, Santiago" userId="b4fc0b8e-1f0e-417a-8aad-015961d2398a" providerId="ADAL" clId="{01C64526-9270-44FB-9523-5D72BDF1D2FC}" dt="2024-03-23T02:37:37.784" v="956" actId="21"/>
        <pc:sldMkLst>
          <pc:docMk/>
          <pc:sldMk cId="3107942883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1885414"/>
            <a:ext cx="9792415" cy="4010837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6050924"/>
            <a:ext cx="8640366" cy="2781450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1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613359"/>
            <a:ext cx="2484105" cy="97630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613359"/>
            <a:ext cx="7308310" cy="97630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9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2872125"/>
            <a:ext cx="9936421" cy="479220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7709663"/>
            <a:ext cx="9936421" cy="252010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3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3066796"/>
            <a:ext cx="4896207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3066796"/>
            <a:ext cx="4896207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59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613362"/>
            <a:ext cx="9936421" cy="2226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2824120"/>
            <a:ext cx="4873706" cy="1384058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4208178"/>
            <a:ext cx="4873706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2824120"/>
            <a:ext cx="4897708" cy="1384058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4208178"/>
            <a:ext cx="4897708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56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2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1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68032"/>
            <a:ext cx="3715657" cy="2688114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1658740"/>
            <a:ext cx="5832247" cy="8187013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3456146"/>
            <a:ext cx="3715657" cy="6402939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1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68032"/>
            <a:ext cx="3715657" cy="2688114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1658740"/>
            <a:ext cx="5832247" cy="8187013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3456146"/>
            <a:ext cx="3715657" cy="6402939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613362"/>
            <a:ext cx="9936421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3066796"/>
            <a:ext cx="9936421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0677788"/>
            <a:ext cx="2592110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6DF-BA92-4528-9408-78754F687A5A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0677788"/>
            <a:ext cx="3888165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0677788"/>
            <a:ext cx="2592110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7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612EB0B2-B3C3-101B-74C4-3E512E3DF565}"/>
              </a:ext>
            </a:extLst>
          </p:cNvPr>
          <p:cNvGrpSpPr/>
          <p:nvPr/>
        </p:nvGrpSpPr>
        <p:grpSpPr>
          <a:xfrm>
            <a:off x="863957" y="6051439"/>
            <a:ext cx="9036856" cy="4773817"/>
            <a:chOff x="1429657" y="1100667"/>
            <a:chExt cx="9563601" cy="5052076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80405113-7932-951E-1E7E-032B2F47CE20}"/>
                </a:ext>
              </a:extLst>
            </p:cNvPr>
            <p:cNvSpPr/>
            <p:nvPr/>
          </p:nvSpPr>
          <p:spPr>
            <a:xfrm>
              <a:off x="401078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8" name="Arrow: Up 67">
              <a:extLst>
                <a:ext uri="{FF2B5EF4-FFF2-40B4-BE49-F238E27FC236}">
                  <a16:creationId xmlns:a16="http://schemas.microsoft.com/office/drawing/2014/main" id="{4FEA5C1A-AC2F-B629-E689-AA13320C45DE}"/>
                </a:ext>
              </a:extLst>
            </p:cNvPr>
            <p:cNvSpPr/>
            <p:nvPr/>
          </p:nvSpPr>
          <p:spPr>
            <a:xfrm>
              <a:off x="5192485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9" name="Arrow: Up 68">
              <a:extLst>
                <a:ext uri="{FF2B5EF4-FFF2-40B4-BE49-F238E27FC236}">
                  <a16:creationId xmlns:a16="http://schemas.microsoft.com/office/drawing/2014/main" id="{A435D1A2-0434-AA49-7B0D-B88C8661E60F}"/>
                </a:ext>
              </a:extLst>
            </p:cNvPr>
            <p:cNvSpPr/>
            <p:nvPr/>
          </p:nvSpPr>
          <p:spPr>
            <a:xfrm>
              <a:off x="6449787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0" name="Arrow: Up 69">
              <a:extLst>
                <a:ext uri="{FF2B5EF4-FFF2-40B4-BE49-F238E27FC236}">
                  <a16:creationId xmlns:a16="http://schemas.microsoft.com/office/drawing/2014/main" id="{3F1D5DCC-8D78-6AE1-17AE-C0436BD987CA}"/>
                </a:ext>
              </a:extLst>
            </p:cNvPr>
            <p:cNvSpPr/>
            <p:nvPr/>
          </p:nvSpPr>
          <p:spPr>
            <a:xfrm>
              <a:off x="763149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C7D83E3E-CCCA-A17B-8A69-DCBC644AFA7C}"/>
                </a:ext>
              </a:extLst>
            </p:cNvPr>
            <p:cNvSpPr/>
            <p:nvPr/>
          </p:nvSpPr>
          <p:spPr>
            <a:xfrm>
              <a:off x="1605971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7" name="Arrow: Up 56">
              <a:extLst>
                <a:ext uri="{FF2B5EF4-FFF2-40B4-BE49-F238E27FC236}">
                  <a16:creationId xmlns:a16="http://schemas.microsoft.com/office/drawing/2014/main" id="{52F21FE4-61D8-2A5F-B70F-64D2F7B20E44}"/>
                </a:ext>
              </a:extLst>
            </p:cNvPr>
            <p:cNvSpPr/>
            <p:nvPr/>
          </p:nvSpPr>
          <p:spPr>
            <a:xfrm>
              <a:off x="2770572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5FCB012E-EAA6-E371-07ED-FBD8044ECDAE}"/>
                </a:ext>
              </a:extLst>
            </p:cNvPr>
            <p:cNvSpPr/>
            <p:nvPr/>
          </p:nvSpPr>
          <p:spPr>
            <a:xfrm>
              <a:off x="4010781" y="4390241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33389321-ACE5-10AF-7F2A-8CA4ADFC424D}"/>
                </a:ext>
              </a:extLst>
            </p:cNvPr>
            <p:cNvSpPr/>
            <p:nvPr/>
          </p:nvSpPr>
          <p:spPr>
            <a:xfrm>
              <a:off x="5222724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AD273C52-8A35-D15A-D4A5-6C601B722793}"/>
                </a:ext>
              </a:extLst>
            </p:cNvPr>
            <p:cNvSpPr/>
            <p:nvPr/>
          </p:nvSpPr>
          <p:spPr>
            <a:xfrm>
              <a:off x="6461276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1" name="Arrow: Up 60">
              <a:extLst>
                <a:ext uri="{FF2B5EF4-FFF2-40B4-BE49-F238E27FC236}">
                  <a16:creationId xmlns:a16="http://schemas.microsoft.com/office/drawing/2014/main" id="{F14CBF53-9CB4-D1AB-87DB-2827A255DAA4}"/>
                </a:ext>
              </a:extLst>
            </p:cNvPr>
            <p:cNvSpPr/>
            <p:nvPr/>
          </p:nvSpPr>
          <p:spPr>
            <a:xfrm>
              <a:off x="7673219" y="4390239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2" name="Arrow: Up 61">
              <a:extLst>
                <a:ext uri="{FF2B5EF4-FFF2-40B4-BE49-F238E27FC236}">
                  <a16:creationId xmlns:a16="http://schemas.microsoft.com/office/drawing/2014/main" id="{BEBE1ECC-8120-E285-FB50-2A062647271F}"/>
                </a:ext>
              </a:extLst>
            </p:cNvPr>
            <p:cNvSpPr/>
            <p:nvPr/>
          </p:nvSpPr>
          <p:spPr>
            <a:xfrm>
              <a:off x="8885162" y="4386387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3" name="Arrow: Up 62">
              <a:extLst>
                <a:ext uri="{FF2B5EF4-FFF2-40B4-BE49-F238E27FC236}">
                  <a16:creationId xmlns:a16="http://schemas.microsoft.com/office/drawing/2014/main" id="{7C8CE6EF-BA1C-5F82-721C-F7EF8382ADB4}"/>
                </a:ext>
              </a:extLst>
            </p:cNvPr>
            <p:cNvSpPr/>
            <p:nvPr/>
          </p:nvSpPr>
          <p:spPr>
            <a:xfrm>
              <a:off x="10097105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0A598C-D015-AFA9-CE30-988C52D6B2EF}"/>
                </a:ext>
              </a:extLst>
            </p:cNvPr>
            <p:cNvSpPr/>
            <p:nvPr/>
          </p:nvSpPr>
          <p:spPr>
            <a:xfrm>
              <a:off x="1429657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C9CCD-BFB5-D2D4-7EC1-74E16F59C8C8}"/>
                </a:ext>
              </a:extLst>
            </p:cNvPr>
            <p:cNvSpPr/>
            <p:nvPr/>
          </p:nvSpPr>
          <p:spPr>
            <a:xfrm>
              <a:off x="2641600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552CD5-3C06-7357-A2F9-07C4D6F2371B}"/>
                </a:ext>
              </a:extLst>
            </p:cNvPr>
            <p:cNvSpPr/>
            <p:nvPr/>
          </p:nvSpPr>
          <p:spPr>
            <a:xfrm>
              <a:off x="3853543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9C0D5-89F7-2DD0-BECE-71AFA1F1DF91}"/>
                </a:ext>
              </a:extLst>
            </p:cNvPr>
            <p:cNvSpPr/>
            <p:nvPr/>
          </p:nvSpPr>
          <p:spPr>
            <a:xfrm>
              <a:off x="5065486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12DF66-0855-AD71-AD9C-430F23325FCD}"/>
                </a:ext>
              </a:extLst>
            </p:cNvPr>
            <p:cNvSpPr/>
            <p:nvPr/>
          </p:nvSpPr>
          <p:spPr>
            <a:xfrm>
              <a:off x="6277429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673221-F8E9-B02F-660D-DF5D8E800E4A}"/>
                </a:ext>
              </a:extLst>
            </p:cNvPr>
            <p:cNvSpPr/>
            <p:nvPr/>
          </p:nvSpPr>
          <p:spPr>
            <a:xfrm>
              <a:off x="7489372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AA2A74-9797-40CE-D3D8-64BDC91010CD}"/>
                </a:ext>
              </a:extLst>
            </p:cNvPr>
            <p:cNvSpPr/>
            <p:nvPr/>
          </p:nvSpPr>
          <p:spPr>
            <a:xfrm>
              <a:off x="8701315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06160-10CC-5B16-8F7A-B90A23A757F2}"/>
                </a:ext>
              </a:extLst>
            </p:cNvPr>
            <p:cNvSpPr/>
            <p:nvPr/>
          </p:nvSpPr>
          <p:spPr>
            <a:xfrm>
              <a:off x="9913258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EC6E6D-8EBF-2887-4522-56AFC0C7E882}"/>
                </a:ext>
              </a:extLst>
            </p:cNvPr>
            <p:cNvSpPr/>
            <p:nvPr/>
          </p:nvSpPr>
          <p:spPr>
            <a:xfrm>
              <a:off x="3853543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9313A7-652B-1FF3-C4CE-7723D0A7E423}"/>
                </a:ext>
              </a:extLst>
            </p:cNvPr>
            <p:cNvSpPr/>
            <p:nvPr/>
          </p:nvSpPr>
          <p:spPr>
            <a:xfrm>
              <a:off x="5065486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838EA37-F85C-930C-10A5-045ECB8F31C8}"/>
                </a:ext>
              </a:extLst>
            </p:cNvPr>
            <p:cNvSpPr/>
            <p:nvPr/>
          </p:nvSpPr>
          <p:spPr>
            <a:xfrm>
              <a:off x="6277429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5C9D04-1103-22F4-C5CA-FDF9CB3C5D78}"/>
                </a:ext>
              </a:extLst>
            </p:cNvPr>
            <p:cNvSpPr/>
            <p:nvPr/>
          </p:nvSpPr>
          <p:spPr>
            <a:xfrm>
              <a:off x="7489372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F0CBF4-BE94-490B-A5BC-42B1942E6340}"/>
                </a:ext>
              </a:extLst>
            </p:cNvPr>
            <p:cNvSpPr/>
            <p:nvPr/>
          </p:nvSpPr>
          <p:spPr>
            <a:xfrm>
              <a:off x="5005009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S←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45815D-5074-E72A-C357-E1EACF3BF321}"/>
                </a:ext>
              </a:extLst>
            </p:cNvPr>
            <p:cNvSpPr/>
            <p:nvPr/>
          </p:nvSpPr>
          <p:spPr>
            <a:xfrm>
              <a:off x="6216952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→N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B86DDC3-BEA7-C3B8-4B58-9677B2E8DF86}"/>
                </a:ext>
              </a:extLst>
            </p:cNvPr>
            <p:cNvCxnSpPr>
              <a:cxnSpLocks/>
              <a:stCxn id="6" idx="0"/>
              <a:endCxn id="17" idx="4"/>
            </p:cNvCxnSpPr>
            <p:nvPr/>
          </p:nvCxnSpPr>
          <p:spPr>
            <a:xfrm flipV="1">
              <a:off x="3181600" y="4166705"/>
              <a:ext cx="1211943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332EEE3-05DF-C6A8-5DDF-F69E0581E646}"/>
                </a:ext>
              </a:extLst>
            </p:cNvPr>
            <p:cNvCxnSpPr>
              <a:cxnSpLocks/>
              <a:stCxn id="6" idx="0"/>
              <a:endCxn id="20" idx="4"/>
            </p:cNvCxnSpPr>
            <p:nvPr/>
          </p:nvCxnSpPr>
          <p:spPr>
            <a:xfrm flipV="1">
              <a:off x="3181600" y="4166705"/>
              <a:ext cx="4847772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C9A940F-6633-B831-A67E-26E50C9B7D3A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V="1">
              <a:off x="3181600" y="4166705"/>
              <a:ext cx="363582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024A92-0593-42F9-0CE3-E35895C8DBE0}"/>
                </a:ext>
              </a:extLst>
            </p:cNvPr>
            <p:cNvCxnSpPr>
              <a:cxnSpLocks/>
              <a:stCxn id="6" idx="0"/>
              <a:endCxn id="18" idx="4"/>
            </p:cNvCxnSpPr>
            <p:nvPr/>
          </p:nvCxnSpPr>
          <p:spPr>
            <a:xfrm flipV="1">
              <a:off x="3181600" y="4166705"/>
              <a:ext cx="242388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83E6F1-7366-5D1E-5FD9-197ACEC34B94}"/>
                </a:ext>
              </a:extLst>
            </p:cNvPr>
            <p:cNvCxnSpPr>
              <a:cxnSpLocks/>
              <a:stCxn id="17" idx="0"/>
              <a:endCxn id="22" idx="4"/>
            </p:cNvCxnSpPr>
            <p:nvPr/>
          </p:nvCxnSpPr>
          <p:spPr>
            <a:xfrm flipV="1">
              <a:off x="4393543" y="2180667"/>
              <a:ext cx="236340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3DB0DF-900D-F068-BF63-B765E2B0908B}"/>
                </a:ext>
              </a:extLst>
            </p:cNvPr>
            <p:cNvCxnSpPr>
              <a:cxnSpLocks/>
              <a:stCxn id="17" idx="0"/>
              <a:endCxn id="21" idx="4"/>
            </p:cNvCxnSpPr>
            <p:nvPr/>
          </p:nvCxnSpPr>
          <p:spPr>
            <a:xfrm flipV="1">
              <a:off x="4393543" y="2180667"/>
              <a:ext cx="115146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5EF3EE-A610-1ECF-1414-253844091A62}"/>
              </a:ext>
            </a:extLst>
          </p:cNvPr>
          <p:cNvGrpSpPr/>
          <p:nvPr/>
        </p:nvGrpSpPr>
        <p:grpSpPr>
          <a:xfrm>
            <a:off x="7931480" y="6003077"/>
            <a:ext cx="3156902" cy="2971326"/>
            <a:chOff x="669868" y="341975"/>
            <a:chExt cx="3340913" cy="31445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25B064-FFAD-AABD-9658-2A2E31AF6EAC}"/>
                </a:ext>
              </a:extLst>
            </p:cNvPr>
            <p:cNvSpPr txBox="1"/>
            <p:nvPr/>
          </p:nvSpPr>
          <p:spPr>
            <a:xfrm>
              <a:off x="669868" y="341975"/>
              <a:ext cx="3340913" cy="3144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701" b="1" dirty="0"/>
                <a:t>Legend:</a:t>
              </a:r>
            </a:p>
            <a:p>
              <a:endParaRPr lang="en-GB" sz="850" dirty="0"/>
            </a:p>
            <a:p>
              <a:r>
                <a:rPr lang="en-GB" sz="1701" dirty="0"/>
                <a:t>A, … H = Input cues</a:t>
              </a:r>
            </a:p>
            <a:p>
              <a:endParaRPr lang="en-GB" sz="1701" dirty="0"/>
            </a:p>
            <a:p>
              <a:r>
                <a:rPr lang="en-GB" sz="1701" dirty="0" err="1"/>
                <a:t>MM</a:t>
              </a:r>
              <a:r>
                <a:rPr lang="en-GB" sz="1701" baseline="-25000" dirty="0" err="1"/>
                <a:t>i</a:t>
              </a:r>
              <a:r>
                <a:rPr lang="en-GB" sz="1701" dirty="0"/>
                <a:t>    = Multi-modal unit </a:t>
              </a:r>
              <a:r>
                <a:rPr lang="en-GB" sz="1701" dirty="0" err="1"/>
                <a:t>i</a:t>
              </a:r>
              <a:r>
                <a:rPr lang="en-GB" sz="1701" i="1" dirty="0" err="1"/>
                <a:t>th</a:t>
              </a:r>
              <a:r>
                <a:rPr lang="en-GB" sz="1701" dirty="0"/>
                <a:t> </a:t>
              </a:r>
            </a:p>
            <a:p>
              <a:r>
                <a:rPr lang="en-GB" sz="1701" dirty="0"/>
                <a:t>	</a:t>
              </a:r>
              <a:br>
                <a:rPr lang="en-GB" sz="1701" dirty="0"/>
              </a:br>
              <a:r>
                <a:rPr lang="en-GB" sz="1701" dirty="0"/>
                <a:t>            = Full connectivity</a:t>
              </a:r>
              <a:br>
                <a:rPr lang="en-GB" sz="1701" dirty="0"/>
              </a:br>
              <a:br>
                <a:rPr lang="en-GB" sz="1701" dirty="0"/>
              </a:br>
              <a:r>
                <a:rPr lang="en-GB" sz="1701" dirty="0"/>
                <a:t>            = neurocomputational unit</a:t>
              </a:r>
            </a:p>
            <a:p>
              <a:endParaRPr lang="en-GB" sz="1701" dirty="0"/>
            </a:p>
            <a:p>
              <a:r>
                <a:rPr lang="en-GB" sz="1701" dirty="0"/>
                <a:t>            = connection</a:t>
              </a:r>
            </a:p>
            <a:p>
              <a:endParaRPr lang="en-GB" sz="850" dirty="0"/>
            </a:p>
          </p:txBody>
        </p:sp>
        <p:sp>
          <p:nvSpPr>
            <p:cNvPr id="71" name="Arrow: Up 70">
              <a:extLst>
                <a:ext uri="{FF2B5EF4-FFF2-40B4-BE49-F238E27FC236}">
                  <a16:creationId xmlns:a16="http://schemas.microsoft.com/office/drawing/2014/main" id="{BDBE6726-984A-0DCF-7E6C-4DC9449583D1}"/>
                </a:ext>
              </a:extLst>
            </p:cNvPr>
            <p:cNvSpPr/>
            <p:nvPr/>
          </p:nvSpPr>
          <p:spPr>
            <a:xfrm>
              <a:off x="748592" y="1833937"/>
              <a:ext cx="432000" cy="43200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9E17ED9-3286-2984-BF68-74661E8950EC}"/>
                </a:ext>
              </a:extLst>
            </p:cNvPr>
            <p:cNvSpPr/>
            <p:nvPr/>
          </p:nvSpPr>
          <p:spPr>
            <a:xfrm>
              <a:off x="754087" y="2391781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46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24FB74-0A11-D28E-DAE2-E5347D8CE86B}"/>
                </a:ext>
              </a:extLst>
            </p:cNvPr>
            <p:cNvCxnSpPr>
              <a:cxnSpLocks/>
            </p:cNvCxnSpPr>
            <p:nvPr/>
          </p:nvCxnSpPr>
          <p:spPr>
            <a:xfrm>
              <a:off x="804403" y="3150853"/>
              <a:ext cx="4320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D0B43A0-EB2A-B77B-34D7-620E8FC285C5}"/>
              </a:ext>
            </a:extLst>
          </p:cNvPr>
          <p:cNvSpPr txBox="1"/>
          <p:nvPr/>
        </p:nvSpPr>
        <p:spPr>
          <a:xfrm>
            <a:off x="485044" y="5947087"/>
            <a:ext cx="2971366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B. 	Network 	Architecture</a:t>
            </a:r>
            <a:endParaRPr lang="en-GB" sz="302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F2326-B122-3A03-17D1-79F4A006D2DB}"/>
              </a:ext>
            </a:extLst>
          </p:cNvPr>
          <p:cNvSpPr txBox="1"/>
          <p:nvPr/>
        </p:nvSpPr>
        <p:spPr>
          <a:xfrm>
            <a:off x="6249796" y="6315542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829A1-DF0F-DED0-A5A2-BB218269EB55}"/>
              </a:ext>
            </a:extLst>
          </p:cNvPr>
          <p:cNvSpPr txBox="1"/>
          <p:nvPr/>
        </p:nvSpPr>
        <p:spPr>
          <a:xfrm>
            <a:off x="1785448" y="8188706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BE781-BC1B-8BCC-E02F-F1945CB1B783}"/>
              </a:ext>
            </a:extLst>
          </p:cNvPr>
          <p:cNvSpPr txBox="1"/>
          <p:nvPr/>
        </p:nvSpPr>
        <p:spPr>
          <a:xfrm>
            <a:off x="9633446" y="10070715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/>
              <p:nvPr/>
            </p:nvSpPr>
            <p:spPr>
              <a:xfrm>
                <a:off x="5316709" y="9320868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GB" sz="1701" dirty="0"/>
                  <a:t> Pearce-Hall-like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09" y="9320868"/>
                <a:ext cx="2381203" cy="354071"/>
              </a:xfrm>
              <a:prstGeom prst="rect">
                <a:avLst/>
              </a:prstGeom>
              <a:blipFill>
                <a:blip r:embed="rId2"/>
                <a:stretch>
                  <a:fillRect t="-5172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/>
              <p:nvPr/>
            </p:nvSpPr>
            <p:spPr>
              <a:xfrm>
                <a:off x="5303420" y="7442473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GB" sz="1701" dirty="0"/>
                  <a:t>: Mackintosh-like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20" y="7442473"/>
                <a:ext cx="2381203" cy="354071"/>
              </a:xfrm>
              <a:prstGeom prst="rect">
                <a:avLst/>
              </a:prstGeom>
              <a:blipFill>
                <a:blip r:embed="rId3"/>
                <a:stretch>
                  <a:fillRect t="-6897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C0AC3E5-66AC-3B38-A45B-4A472D4744FA}"/>
              </a:ext>
            </a:extLst>
          </p:cNvPr>
          <p:cNvSpPr txBox="1"/>
          <p:nvPr/>
        </p:nvSpPr>
        <p:spPr>
          <a:xfrm>
            <a:off x="485044" y="394310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24" b="1" dirty="0"/>
              <a:t>A. 	Tasks</a:t>
            </a:r>
            <a:endParaRPr lang="en-GB" sz="3024" dirty="0"/>
          </a:p>
        </p:txBody>
      </p:sp>
      <p:pic>
        <p:nvPicPr>
          <p:cNvPr id="23" name="Picture 22" descr="A computer generated image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576F2418-7B57-36AB-D173-8BC9A7EC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3" y="1787156"/>
            <a:ext cx="4480000" cy="2520000"/>
          </a:xfrm>
          <a:prstGeom prst="rect">
            <a:avLst/>
          </a:prstGeom>
        </p:spPr>
      </p:pic>
      <p:pic>
        <p:nvPicPr>
          <p:cNvPr id="25" name="Picture 2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C1ECFFD-3C1C-4384-A957-D11746AF2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7" y="1784591"/>
            <a:ext cx="4480000" cy="25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B4B99-4803-26FE-543F-BFF8BCE07A25}"/>
              </a:ext>
            </a:extLst>
          </p:cNvPr>
          <p:cNvSpPr txBox="1"/>
          <p:nvPr/>
        </p:nvSpPr>
        <p:spPr>
          <a:xfrm>
            <a:off x="1054377" y="1150260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1a and 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2D22B-ADA5-F54E-889E-56980C34EDC7}"/>
              </a:ext>
            </a:extLst>
          </p:cNvPr>
          <p:cNvSpPr txBox="1"/>
          <p:nvPr/>
        </p:nvSpPr>
        <p:spPr>
          <a:xfrm>
            <a:off x="6832187" y="1166182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65AA5-CB90-323B-5808-0500BE0C1594}"/>
              </a:ext>
            </a:extLst>
          </p:cNvPr>
          <p:cNvSpPr txBox="1"/>
          <p:nvPr/>
        </p:nvSpPr>
        <p:spPr>
          <a:xfrm>
            <a:off x="699694" y="4421070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Left or Right </a:t>
            </a:r>
            <a:br>
              <a:rPr lang="en-GB" sz="1701" dirty="0"/>
            </a:br>
            <a:r>
              <a:rPr lang="en-GB" sz="1701" dirty="0"/>
              <a:t>(Categories North or South)</a:t>
            </a:r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BE2D-130D-4580-E742-8D5D7252569D}"/>
              </a:ext>
            </a:extLst>
          </p:cNvPr>
          <p:cNvSpPr txBox="1"/>
          <p:nvPr/>
        </p:nvSpPr>
        <p:spPr>
          <a:xfrm>
            <a:off x="6396299" y="4414874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Different/Similar Slider</a:t>
            </a:r>
          </a:p>
          <a:p>
            <a:pPr algn="ctr"/>
            <a:endParaRPr lang="en-GB" sz="1701" dirty="0"/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response….</a:t>
            </a:r>
          </a:p>
        </p:txBody>
      </p:sp>
    </p:spTree>
    <p:extLst>
      <p:ext uri="{BB962C8B-B14F-4D97-AF65-F5344CB8AC3E}">
        <p14:creationId xmlns:p14="http://schemas.microsoft.com/office/powerpoint/2010/main" val="310794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535</TotalTime>
  <Words>97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Castiello de Obeso, Santiago</dc:creator>
  <cp:lastModifiedBy>Castiello de Obeso, Santiago</cp:lastModifiedBy>
  <cp:revision>1</cp:revision>
  <dcterms:created xsi:type="dcterms:W3CDTF">2024-03-21T20:12:45Z</dcterms:created>
  <dcterms:modified xsi:type="dcterms:W3CDTF">2025-01-20T23:37:37Z</dcterms:modified>
</cp:coreProperties>
</file>